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8" r:id="rId13"/>
    <p:sldId id="279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87887"/>
            <a:ext cx="9448800" cy="1906074"/>
          </a:xfrm>
        </p:spPr>
        <p:txBody>
          <a:bodyPr/>
          <a:lstStyle/>
          <a:p>
            <a:pPr algn="r"/>
            <a:r>
              <a:rPr lang="en-US" dirty="0"/>
              <a:t>theoretical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school </a:t>
            </a:r>
            <a:r>
              <a:rPr lang="en-US" dirty="0"/>
              <a:t>safety drill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8501"/>
            <a:ext cx="9448800" cy="207314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Student-Parent Reunification</a:t>
            </a:r>
          </a:p>
          <a:p>
            <a:endParaRPr lang="en-US" dirty="0"/>
          </a:p>
          <a:p>
            <a:r>
              <a:rPr lang="en-US" i="1" dirty="0" smtClean="0"/>
              <a:t>                 SRO </a:t>
            </a:r>
            <a:r>
              <a:rPr lang="en-US" i="1" dirty="0" err="1" smtClean="0"/>
              <a:t>Gongwer</a:t>
            </a:r>
            <a:r>
              <a:rPr lang="en-US" i="1" dirty="0" smtClean="0"/>
              <a:t>, “Officer Adam”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7823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18" y="764373"/>
            <a:ext cx="9926782" cy="1293028"/>
          </a:xfrm>
        </p:spPr>
        <p:txBody>
          <a:bodyPr/>
          <a:lstStyle/>
          <a:p>
            <a:r>
              <a:rPr lang="en-US" dirty="0" smtClean="0"/>
              <a:t>Incident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Event (Crime Scene): Police</a:t>
            </a:r>
          </a:p>
          <a:p>
            <a:endParaRPr lang="en-US" sz="2800" dirty="0" smtClean="0"/>
          </a:p>
          <a:p>
            <a:r>
              <a:rPr lang="en-US" sz="2800" dirty="0" smtClean="0"/>
              <a:t>Reunification (Away from scene): School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3880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18" y="764373"/>
            <a:ext cx="9926782" cy="1293028"/>
          </a:xfrm>
        </p:spPr>
        <p:txBody>
          <a:bodyPr/>
          <a:lstStyle/>
          <a:p>
            <a:r>
              <a:rPr lang="en-US" dirty="0" smtClean="0"/>
              <a:t>Incident command: </a:t>
            </a:r>
            <a:r>
              <a:rPr lang="en-US" dirty="0"/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Student and Staff: safety and well-being</a:t>
            </a:r>
          </a:p>
          <a:p>
            <a:endParaRPr lang="en-US" sz="2800" dirty="0" smtClean="0"/>
          </a:p>
          <a:p>
            <a:r>
              <a:rPr lang="en-US" sz="2800" dirty="0" smtClean="0"/>
              <a:t>Student and Staff: whereabouts and condition</a:t>
            </a:r>
          </a:p>
          <a:p>
            <a:endParaRPr lang="en-US" sz="2800" dirty="0" smtClean="0"/>
          </a:p>
          <a:p>
            <a:r>
              <a:rPr lang="en-US" sz="2800" dirty="0" smtClean="0"/>
              <a:t>Student and Parent: successful reunification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861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Lockout:</a:t>
            </a:r>
            <a:r>
              <a:rPr lang="en-US" dirty="0"/>
              <a:t> Exterior </a:t>
            </a:r>
            <a:r>
              <a:rPr lang="en-US" dirty="0" smtClean="0"/>
              <a:t>incident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Reunification </a:t>
            </a:r>
            <a:r>
              <a:rPr lang="en-US" dirty="0" smtClean="0"/>
              <a:t>may occur </a:t>
            </a:r>
            <a:r>
              <a:rPr lang="en-US" dirty="0"/>
              <a:t>inside </a:t>
            </a:r>
            <a:r>
              <a:rPr lang="en-US" dirty="0" smtClean="0"/>
              <a:t>building</a:t>
            </a:r>
          </a:p>
          <a:p>
            <a:pPr lvl="2"/>
            <a:r>
              <a:rPr lang="en-US" dirty="0" smtClean="0"/>
              <a:t>Auditorium</a:t>
            </a:r>
          </a:p>
          <a:p>
            <a:pPr lvl="2"/>
            <a:r>
              <a:rPr lang="en-US" dirty="0" smtClean="0"/>
              <a:t>Gymnasiums</a:t>
            </a:r>
          </a:p>
          <a:p>
            <a:pPr lvl="1"/>
            <a:endParaRPr lang="en-US" dirty="0"/>
          </a:p>
          <a:p>
            <a:r>
              <a:rPr lang="en-US" b="1" dirty="0" smtClean="0"/>
              <a:t>Lockdown: </a:t>
            </a:r>
            <a:r>
              <a:rPr lang="en-US" dirty="0" smtClean="0"/>
              <a:t>Interior Incident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Reunification </a:t>
            </a:r>
            <a:r>
              <a:rPr lang="en-US" dirty="0" smtClean="0"/>
              <a:t>may occur outside after evacuation</a:t>
            </a:r>
          </a:p>
          <a:p>
            <a:pPr lvl="2"/>
            <a:r>
              <a:rPr lang="en-US" dirty="0" smtClean="0"/>
              <a:t>Other School building</a:t>
            </a:r>
          </a:p>
          <a:p>
            <a:pPr lvl="2"/>
            <a:r>
              <a:rPr lang="en-US" dirty="0" smtClean="0"/>
              <a:t>Marshall Park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12" y="190987"/>
            <a:ext cx="8900308" cy="661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5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18" y="764373"/>
            <a:ext cx="9926782" cy="1293028"/>
          </a:xfrm>
        </p:spPr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Greeters</a:t>
            </a:r>
          </a:p>
          <a:p>
            <a:endParaRPr lang="en-US" sz="2800" dirty="0"/>
          </a:p>
          <a:p>
            <a:r>
              <a:rPr lang="en-US" sz="2800" dirty="0" smtClean="0"/>
              <a:t>Talks to parents as they arrive</a:t>
            </a:r>
          </a:p>
          <a:p>
            <a:endParaRPr lang="en-US" sz="2800" dirty="0"/>
          </a:p>
          <a:p>
            <a:r>
              <a:rPr lang="en-US" sz="2800" dirty="0" smtClean="0"/>
              <a:t>Assist with papers, pens, clip boards</a:t>
            </a:r>
          </a:p>
        </p:txBody>
      </p:sp>
    </p:spTree>
    <p:extLst>
      <p:ext uri="{BB962C8B-B14F-4D97-AF65-F5344CB8AC3E}">
        <p14:creationId xmlns:p14="http://schemas.microsoft.com/office/powerpoint/2010/main" val="170442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18" y="764373"/>
            <a:ext cx="9926782" cy="1293028"/>
          </a:xfrm>
        </p:spPr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Checkers</a:t>
            </a:r>
          </a:p>
          <a:p>
            <a:endParaRPr lang="en-US" sz="2800" dirty="0"/>
          </a:p>
          <a:p>
            <a:r>
              <a:rPr lang="en-US" sz="2800" dirty="0" smtClean="0"/>
              <a:t>Verify custody</a:t>
            </a:r>
          </a:p>
          <a:p>
            <a:endParaRPr lang="en-US" sz="2800" dirty="0"/>
          </a:p>
          <a:p>
            <a:r>
              <a:rPr lang="en-US" sz="2800" dirty="0" smtClean="0"/>
              <a:t>Parent forms</a:t>
            </a:r>
          </a:p>
        </p:txBody>
      </p:sp>
    </p:spTree>
    <p:extLst>
      <p:ext uri="{BB962C8B-B14F-4D97-AF65-F5344CB8AC3E}">
        <p14:creationId xmlns:p14="http://schemas.microsoft.com/office/powerpoint/2010/main" val="71319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18" y="764373"/>
            <a:ext cx="9926782" cy="1293028"/>
          </a:xfrm>
        </p:spPr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Runners</a:t>
            </a:r>
          </a:p>
          <a:p>
            <a:endParaRPr lang="en-US" sz="2800" dirty="0"/>
          </a:p>
          <a:p>
            <a:r>
              <a:rPr lang="en-US" sz="2800" dirty="0" smtClean="0"/>
              <a:t>Fetch the kid(s)</a:t>
            </a:r>
          </a:p>
          <a:p>
            <a:endParaRPr lang="en-US" sz="2800" dirty="0"/>
          </a:p>
          <a:p>
            <a:r>
              <a:rPr lang="en-US" sz="2800" dirty="0" smtClean="0"/>
              <a:t>What if they are not found?</a:t>
            </a:r>
          </a:p>
        </p:txBody>
      </p:sp>
    </p:spTree>
    <p:extLst>
      <p:ext uri="{BB962C8B-B14F-4D97-AF65-F5344CB8AC3E}">
        <p14:creationId xmlns:p14="http://schemas.microsoft.com/office/powerpoint/2010/main" val="98469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18" y="764373"/>
            <a:ext cx="9926782" cy="1293028"/>
          </a:xfrm>
        </p:spPr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Counselors</a:t>
            </a:r>
          </a:p>
          <a:p>
            <a:endParaRPr lang="en-US" sz="2800" dirty="0"/>
          </a:p>
          <a:p>
            <a:r>
              <a:rPr lang="en-US" sz="2800" dirty="0" smtClean="0"/>
              <a:t>Intervene with impacted parents</a:t>
            </a:r>
          </a:p>
          <a:p>
            <a:endParaRPr lang="en-US" sz="2800" dirty="0"/>
          </a:p>
          <a:p>
            <a:r>
              <a:rPr lang="en-US" sz="2800" dirty="0" smtClean="0"/>
              <a:t>Crisis team</a:t>
            </a:r>
          </a:p>
        </p:txBody>
      </p:sp>
    </p:spTree>
    <p:extLst>
      <p:ext uri="{BB962C8B-B14F-4D97-AF65-F5344CB8AC3E}">
        <p14:creationId xmlns:p14="http://schemas.microsoft.com/office/powerpoint/2010/main" val="36393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18" y="764373"/>
            <a:ext cx="9926782" cy="1293028"/>
          </a:xfrm>
        </p:spPr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Kid Wranglers</a:t>
            </a:r>
          </a:p>
          <a:p>
            <a:endParaRPr lang="en-US" sz="2800" dirty="0"/>
          </a:p>
          <a:p>
            <a:r>
              <a:rPr lang="en-US" sz="2800" dirty="0" smtClean="0"/>
              <a:t>Classroom management</a:t>
            </a:r>
          </a:p>
        </p:txBody>
      </p:sp>
    </p:spTree>
    <p:extLst>
      <p:ext uri="{BB962C8B-B14F-4D97-AF65-F5344CB8AC3E}">
        <p14:creationId xmlns:p14="http://schemas.microsoft.com/office/powerpoint/2010/main" val="300365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18" y="764373"/>
            <a:ext cx="9926782" cy="1293028"/>
          </a:xfrm>
        </p:spPr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Entertainment</a:t>
            </a:r>
          </a:p>
          <a:p>
            <a:endParaRPr lang="en-US" sz="2800" dirty="0"/>
          </a:p>
          <a:p>
            <a:r>
              <a:rPr lang="en-US" sz="2800" dirty="0" smtClean="0"/>
              <a:t>Keep them busy</a:t>
            </a:r>
          </a:p>
          <a:p>
            <a:endParaRPr lang="en-US" sz="2800" dirty="0"/>
          </a:p>
          <a:p>
            <a:r>
              <a:rPr lang="en-US" sz="2800" dirty="0" smtClean="0"/>
              <a:t>No long movies if “shelter in place”</a:t>
            </a:r>
          </a:p>
        </p:txBody>
      </p:sp>
    </p:spTree>
    <p:extLst>
      <p:ext uri="{BB962C8B-B14F-4D97-AF65-F5344CB8AC3E}">
        <p14:creationId xmlns:p14="http://schemas.microsoft.com/office/powerpoint/2010/main" val="339632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will Never happen here…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5872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Preparation does not cause anxiety, denial does….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508" y="2918996"/>
            <a:ext cx="3515747" cy="3685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62152" y="5847008"/>
            <a:ext cx="338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Lt. Col. Dave Grossman</a:t>
            </a:r>
            <a:r>
              <a:rPr lang="en-US" dirty="0"/>
              <a:t>. </a:t>
            </a:r>
            <a:r>
              <a:rPr lang="en-US" dirty="0" smtClean="0"/>
              <a:t>killology.com</a:t>
            </a:r>
            <a:endParaRPr lang="en-US" dirty="0"/>
          </a:p>
        </p:txBody>
      </p:sp>
      <p:pic>
        <p:nvPicPr>
          <p:cNvPr id="6146" name="Picture 2" descr="http://mankindprojectjournal.org/wp-content/uploads/2010/12/OKBook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22" y="2918996"/>
            <a:ext cx="2508205" cy="377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8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18" y="764373"/>
            <a:ext cx="9926782" cy="1293028"/>
          </a:xfrm>
        </p:spPr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Scribe(s)</a:t>
            </a:r>
          </a:p>
          <a:p>
            <a:endParaRPr lang="en-US" sz="2800" dirty="0"/>
          </a:p>
          <a:p>
            <a:r>
              <a:rPr lang="en-US" sz="2800" dirty="0" smtClean="0"/>
              <a:t>Records events and times</a:t>
            </a:r>
          </a:p>
          <a:p>
            <a:endParaRPr lang="en-US" sz="2800" dirty="0"/>
          </a:p>
          <a:p>
            <a:r>
              <a:rPr lang="en-US" sz="2800" dirty="0" smtClean="0"/>
              <a:t>Incident Command</a:t>
            </a:r>
          </a:p>
          <a:p>
            <a:endParaRPr lang="en-US" sz="2800" dirty="0"/>
          </a:p>
          <a:p>
            <a:r>
              <a:rPr lang="en-US" sz="2800" dirty="0" smtClean="0"/>
              <a:t>Medical Transport</a:t>
            </a:r>
          </a:p>
        </p:txBody>
      </p:sp>
    </p:spTree>
    <p:extLst>
      <p:ext uri="{BB962C8B-B14F-4D97-AF65-F5344CB8AC3E}">
        <p14:creationId xmlns:p14="http://schemas.microsoft.com/office/powerpoint/2010/main" val="249977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18" y="764373"/>
            <a:ext cx="9926782" cy="1293028"/>
          </a:xfrm>
        </p:spPr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Gatherer</a:t>
            </a:r>
          </a:p>
          <a:p>
            <a:endParaRPr lang="en-US" sz="2800" dirty="0"/>
          </a:p>
          <a:p>
            <a:r>
              <a:rPr lang="en-US" sz="2800" dirty="0" smtClean="0"/>
              <a:t>Gathers supplies</a:t>
            </a:r>
          </a:p>
          <a:p>
            <a:endParaRPr lang="en-US" sz="2800" dirty="0"/>
          </a:p>
          <a:p>
            <a:r>
              <a:rPr lang="en-US" sz="2800" dirty="0" smtClean="0"/>
              <a:t>Deploys signage</a:t>
            </a:r>
          </a:p>
          <a:p>
            <a:endParaRPr lang="en-US" sz="2800" dirty="0"/>
          </a:p>
          <a:p>
            <a:r>
              <a:rPr lang="en-US" sz="2800" dirty="0" smtClean="0"/>
              <a:t>All-around gopher</a:t>
            </a:r>
          </a:p>
        </p:txBody>
      </p:sp>
    </p:spTree>
    <p:extLst>
      <p:ext uri="{BB962C8B-B14F-4D97-AF65-F5344CB8AC3E}">
        <p14:creationId xmlns:p14="http://schemas.microsoft.com/office/powerpoint/2010/main" val="54334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18" y="764373"/>
            <a:ext cx="9926782" cy="1293028"/>
          </a:xfrm>
        </p:spPr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Bus Drivers? Where are they during the day</a:t>
            </a:r>
          </a:p>
          <a:p>
            <a:r>
              <a:rPr lang="en-US" sz="2800" dirty="0" smtClean="0"/>
              <a:t>CDL: teachers trained to drive buses</a:t>
            </a:r>
          </a:p>
          <a:p>
            <a:r>
              <a:rPr lang="en-US" sz="2800" dirty="0" smtClean="0"/>
              <a:t>Shelby-Ontario Rd &amp; Rock Rd: 2 Lane Roads</a:t>
            </a:r>
          </a:p>
          <a:p>
            <a:r>
              <a:rPr lang="en-US" sz="2800" dirty="0" smtClean="0"/>
              <a:t>Fire Alarm: Turn off remotely?</a:t>
            </a:r>
          </a:p>
          <a:p>
            <a:r>
              <a:rPr lang="en-US" sz="2800" dirty="0" smtClean="0"/>
              <a:t>Searches: Students and staff during and after</a:t>
            </a:r>
          </a:p>
          <a:p>
            <a:r>
              <a:rPr lang="en-US" sz="2800" dirty="0" smtClean="0"/>
              <a:t>Medical: students with diabetes/other</a:t>
            </a:r>
          </a:p>
          <a:p>
            <a:r>
              <a:rPr lang="en-US" sz="2800" dirty="0" smtClean="0"/>
              <a:t>Network: </a:t>
            </a:r>
            <a:r>
              <a:rPr lang="en-US" sz="2800" dirty="0" err="1" smtClean="0"/>
              <a:t>wifi</a:t>
            </a:r>
            <a:r>
              <a:rPr lang="en-US" sz="2800" dirty="0" smtClean="0"/>
              <a:t> overload potential, student </a:t>
            </a:r>
            <a:r>
              <a:rPr lang="en-US" sz="2800" smtClean="0"/>
              <a:t>info access?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6520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18" y="764373"/>
            <a:ext cx="9926782" cy="1293028"/>
          </a:xfrm>
        </p:spPr>
        <p:txBody>
          <a:bodyPr/>
          <a:lstStyle/>
          <a:p>
            <a:r>
              <a:rPr lang="en-US" dirty="0" smtClean="0"/>
              <a:t>Where are the kids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Lockdown (have all been evacuated)</a:t>
            </a:r>
          </a:p>
          <a:p>
            <a:r>
              <a:rPr lang="en-US" sz="2800" dirty="0" smtClean="0"/>
              <a:t>Self-Evacuation (walked away)</a:t>
            </a:r>
          </a:p>
          <a:p>
            <a:r>
              <a:rPr lang="en-US" sz="2800" dirty="0" smtClean="0"/>
              <a:t>Absence list (accessible)</a:t>
            </a:r>
          </a:p>
          <a:p>
            <a:r>
              <a:rPr lang="en-US" sz="2800" dirty="0" smtClean="0"/>
              <a:t>Medical transport (scribe? Which hospital)</a:t>
            </a:r>
          </a:p>
          <a:p>
            <a:r>
              <a:rPr lang="en-US" sz="2800" dirty="0" smtClean="0"/>
              <a:t>Drive? (H.S. Students)</a:t>
            </a:r>
          </a:p>
          <a:p>
            <a:r>
              <a:rPr lang="en-US" sz="2800" dirty="0" smtClean="0"/>
              <a:t>Suspect? (Police)</a:t>
            </a:r>
          </a:p>
        </p:txBody>
      </p:sp>
    </p:spTree>
    <p:extLst>
      <p:ext uri="{BB962C8B-B14F-4D97-AF65-F5344CB8AC3E}">
        <p14:creationId xmlns:p14="http://schemas.microsoft.com/office/powerpoint/2010/main" val="60638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96392"/>
          </a:xfrm>
        </p:spPr>
        <p:txBody>
          <a:bodyPr>
            <a:noAutofit/>
          </a:bodyPr>
          <a:lstStyle/>
          <a:p>
            <a:r>
              <a:rPr lang="en-US" b="1" dirty="0" smtClean="0"/>
              <a:t>ORC 3737.73 (HB 178)</a:t>
            </a:r>
            <a:endParaRPr lang="en-US" b="1" dirty="0"/>
          </a:p>
          <a:p>
            <a:r>
              <a:rPr lang="en-US" b="1" dirty="0" smtClean="0"/>
              <a:t>6 Drills </a:t>
            </a:r>
            <a:r>
              <a:rPr lang="en-US" dirty="0" smtClean="0"/>
              <a:t>(Rapid Dismissal): monthly</a:t>
            </a:r>
          </a:p>
          <a:p>
            <a:pPr lvl="1"/>
            <a:r>
              <a:rPr lang="en-US" dirty="0" smtClean="0"/>
              <a:t>9 Drills (Rapid Dismissal): if building does not have sprinklers</a:t>
            </a:r>
          </a:p>
          <a:p>
            <a:r>
              <a:rPr lang="en-US" b="1" dirty="0" smtClean="0"/>
              <a:t>3 Safety Drills </a:t>
            </a:r>
          </a:p>
          <a:p>
            <a:pPr lvl="1"/>
            <a:r>
              <a:rPr lang="en-US" dirty="0" smtClean="0"/>
              <a:t>threat </a:t>
            </a:r>
            <a:r>
              <a:rPr lang="en-US" dirty="0"/>
              <a:t>to the school involving </a:t>
            </a:r>
            <a:endParaRPr lang="en-US" dirty="0" smtClean="0"/>
          </a:p>
          <a:p>
            <a:pPr lvl="2"/>
            <a:r>
              <a:rPr lang="en-US" dirty="0" smtClean="0"/>
              <a:t>an </a:t>
            </a:r>
            <a:r>
              <a:rPr lang="en-US" dirty="0"/>
              <a:t>act of terrorism; 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person possessing a deadly weapon or dangerous </a:t>
            </a:r>
            <a:r>
              <a:rPr lang="en-US" dirty="0" smtClean="0"/>
              <a:t>ordnance</a:t>
            </a:r>
          </a:p>
          <a:p>
            <a:pPr lvl="1"/>
            <a:r>
              <a:rPr lang="en-US" dirty="0" smtClean="0"/>
              <a:t>Lockdown (at least one) and evacuation</a:t>
            </a:r>
          </a:p>
          <a:p>
            <a:r>
              <a:rPr lang="en-US" b="1" dirty="0" smtClean="0"/>
              <a:t>Theoretical School Safety Drill</a:t>
            </a:r>
          </a:p>
          <a:p>
            <a:pPr lvl="1"/>
            <a:r>
              <a:rPr lang="en-US" dirty="0" smtClean="0"/>
              <a:t>Annual training required</a:t>
            </a:r>
          </a:p>
          <a:p>
            <a:r>
              <a:rPr lang="en-US" b="1" dirty="0" smtClean="0"/>
              <a:t>Tornado Drills</a:t>
            </a:r>
          </a:p>
        </p:txBody>
      </p:sp>
    </p:spTree>
    <p:extLst>
      <p:ext uri="{BB962C8B-B14F-4D97-AF65-F5344CB8AC3E}">
        <p14:creationId xmlns:p14="http://schemas.microsoft.com/office/powerpoint/2010/main" val="214902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Operations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Family Reunification Protocol is used to ensure a safe and secure means of accounting for students and reuniting parents/guardians with their children whenever the school facility or grounds is rendered unsafe and a remote site is needed.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764373"/>
            <a:ext cx="11173691" cy="1293028"/>
          </a:xfrm>
        </p:spPr>
        <p:txBody>
          <a:bodyPr/>
          <a:lstStyle/>
          <a:p>
            <a:r>
              <a:rPr lang="en-US" dirty="0" smtClean="0"/>
              <a:t>Recovery Starts when crisis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4440382" cy="2890058"/>
          </a:xfrm>
        </p:spPr>
        <p:txBody>
          <a:bodyPr/>
          <a:lstStyle/>
          <a:p>
            <a:r>
              <a:rPr lang="en-US" dirty="0" smtClean="0"/>
              <a:t>John Michael Keyes</a:t>
            </a:r>
          </a:p>
          <a:p>
            <a:endParaRPr lang="en-US" dirty="0"/>
          </a:p>
          <a:p>
            <a:r>
              <a:rPr lang="en-US" dirty="0" smtClean="0"/>
              <a:t>Daughter Emily was </a:t>
            </a:r>
            <a:r>
              <a:rPr lang="en-US" dirty="0"/>
              <a:t>killed in the Sept. 2006 Platte Canyon High School </a:t>
            </a:r>
            <a:r>
              <a:rPr lang="en-US" dirty="0" smtClean="0"/>
              <a:t>shooting</a:t>
            </a:r>
          </a:p>
          <a:p>
            <a:endParaRPr lang="en-US" dirty="0"/>
          </a:p>
          <a:p>
            <a:r>
              <a:rPr lang="en-US" dirty="0" smtClean="0"/>
              <a:t>iloveuguys.org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786" y="2194560"/>
            <a:ext cx="5977790" cy="4024125"/>
          </a:xfrm>
          <a:prstGeom prst="rect">
            <a:avLst/>
          </a:prstGeom>
        </p:spPr>
      </p:pic>
      <p:pic>
        <p:nvPicPr>
          <p:cNvPr id="1026" name="Picture 2" descr="http://www.iloveuguys.org/images/ilug_logo_reverse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04905"/>
            <a:ext cx="3819596" cy="91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4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Cops own the crime</a:t>
            </a:r>
            <a:endParaRPr lang="en-US" dirty="0"/>
          </a:p>
        </p:txBody>
      </p:sp>
      <p:pic>
        <p:nvPicPr>
          <p:cNvPr id="2050" name="Picture 2" descr="http://cdn.csgazette.biz/cache/r620-98dd1f318010c35326184aed931f04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94560"/>
            <a:ext cx="59055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9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owns the flames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94559"/>
            <a:ext cx="7423386" cy="40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9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owns the kids</a:t>
            </a:r>
            <a:endParaRPr lang="en-US" dirty="0"/>
          </a:p>
        </p:txBody>
      </p:sp>
      <p:pic>
        <p:nvPicPr>
          <p:cNvPr id="4098" name="Picture 2" descr="http://kwtv.images.worldnow.com/images/23947186_B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94560"/>
            <a:ext cx="7153998" cy="40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2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Paramedics own the patient</a:t>
            </a:r>
            <a:endParaRPr lang="en-US" dirty="0"/>
          </a:p>
        </p:txBody>
      </p:sp>
      <p:pic>
        <p:nvPicPr>
          <p:cNvPr id="5122" name="Picture 2" descr="http://ww4.hdnux.com/photos/32/71/27/7050731/3/628x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6010"/>
            <a:ext cx="59817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4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87</TotalTime>
  <Words>427</Words>
  <Application>Microsoft Office PowerPoint</Application>
  <PresentationFormat>Widescreen</PresentationFormat>
  <Paragraphs>119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Century Gothic</vt:lpstr>
      <vt:lpstr>Vapor Trail</vt:lpstr>
      <vt:lpstr>theoretical  school safety drill</vt:lpstr>
      <vt:lpstr>It will Never happen here…</vt:lpstr>
      <vt:lpstr>State Law</vt:lpstr>
      <vt:lpstr>Emergency Operations Plan</vt:lpstr>
      <vt:lpstr>Recovery Starts when crisis begins</vt:lpstr>
      <vt:lpstr>Cops own the crime</vt:lpstr>
      <vt:lpstr>Fire owns the flames</vt:lpstr>
      <vt:lpstr>School owns the kids</vt:lpstr>
      <vt:lpstr>Paramedics own the patient</vt:lpstr>
      <vt:lpstr>Incident command</vt:lpstr>
      <vt:lpstr>Incident command: Objectives </vt:lpstr>
      <vt:lpstr>Location</vt:lpstr>
      <vt:lpstr>Map</vt:lpstr>
      <vt:lpstr>assignments</vt:lpstr>
      <vt:lpstr>assignments</vt:lpstr>
      <vt:lpstr>assignments</vt:lpstr>
      <vt:lpstr>assignments</vt:lpstr>
      <vt:lpstr>assignments</vt:lpstr>
      <vt:lpstr>assignments</vt:lpstr>
      <vt:lpstr>assignments</vt:lpstr>
      <vt:lpstr>assignments</vt:lpstr>
      <vt:lpstr>issues</vt:lpstr>
      <vt:lpstr>Where are the kids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Reunification</dc:title>
  <dc:creator>d3graphics</dc:creator>
  <cp:lastModifiedBy>d3graphics</cp:lastModifiedBy>
  <cp:revision>20</cp:revision>
  <dcterms:created xsi:type="dcterms:W3CDTF">2015-07-06T21:27:48Z</dcterms:created>
  <dcterms:modified xsi:type="dcterms:W3CDTF">2015-07-30T19:27:17Z</dcterms:modified>
</cp:coreProperties>
</file>